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69" r:id="rId4"/>
    <p:sldId id="270" r:id="rId5"/>
    <p:sldId id="262" r:id="rId6"/>
    <p:sldId id="271" r:id="rId7"/>
    <p:sldId id="274" r:id="rId8"/>
    <p:sldId id="272" r:id="rId9"/>
    <p:sldId id="268" r:id="rId10"/>
    <p:sldId id="273" r:id="rId11"/>
    <p:sldId id="263" r:id="rId12"/>
    <p:sldId id="265" r:id="rId13"/>
    <p:sldId id="264" r:id="rId14"/>
    <p:sldId id="267" r:id="rId15"/>
    <p:sldId id="266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FA0-3023-4150-8BAC-08119C6D10D5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4704-9CC6-4065-BDC3-778650945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FA0-3023-4150-8BAC-08119C6D10D5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4704-9CC6-4065-BDC3-778650945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FA0-3023-4150-8BAC-08119C6D10D5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4704-9CC6-4065-BDC3-778650945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FA0-3023-4150-8BAC-08119C6D10D5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4704-9CC6-4065-BDC3-778650945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FA0-3023-4150-8BAC-08119C6D10D5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4704-9CC6-4065-BDC3-778650945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FA0-3023-4150-8BAC-08119C6D10D5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4704-9CC6-4065-BDC3-778650945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FA0-3023-4150-8BAC-08119C6D10D5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4704-9CC6-4065-BDC3-778650945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FA0-3023-4150-8BAC-08119C6D10D5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4704-9CC6-4065-BDC3-778650945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FA0-3023-4150-8BAC-08119C6D10D5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4704-9CC6-4065-BDC3-778650945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FA0-3023-4150-8BAC-08119C6D10D5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4704-9CC6-4065-BDC3-778650945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FA0-3023-4150-8BAC-08119C6D10D5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4704-9CC6-4065-BDC3-778650945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04FA0-3023-4150-8BAC-08119C6D10D5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E4704-9CC6-4065-BDC3-778650945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692696"/>
            <a:ext cx="9144000" cy="6021288"/>
            <a:chOff x="230415" y="1484784"/>
            <a:chExt cx="8913585" cy="5013176"/>
          </a:xfrm>
        </p:grpSpPr>
        <p:pic>
          <p:nvPicPr>
            <p:cNvPr id="1026" name="Picture 2" descr="http://www.xn--67-1lclg.xn--p1ai/wp-content/uploads/2016/02/%D0%BD%D0%BE%D0%B2%D0%BE%D1%81%D1%82%D1%8C-%D0%9D%D0%9A%D0%9E-%D0%BA%D0%BE%D0%BD%D0%BA%D1%83%D1%80%D1%81-%D0%B3%D0%BE%D1%80%D0%BE%D0%B4%D0%BE%D0%B2-777x437.jpe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0415" y="1484784"/>
              <a:ext cx="8913585" cy="5013176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683568" y="1844824"/>
              <a:ext cx="7812360" cy="35283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54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Семья и город – растем вместе</a:t>
              </a:r>
              <a:endPara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71600" y="2564904"/>
              <a:ext cx="733494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Минераловодский городской округ</a:t>
              </a:r>
              <a:endParaRPr lang="ru-RU" sz="3200" b="1" cap="none" spc="0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467544" y="188640"/>
            <a:ext cx="8353425" cy="790575"/>
            <a:chOff x="611560" y="188640"/>
            <a:chExt cx="8352928" cy="790575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259632" y="332656"/>
              <a:ext cx="770485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УПРАВЛЕНИЕ ОБРАЗОВАНИЯ АДМИНИСТРАЦИИ МИНЕРАЛОВОДСКОГО ГОРОДСКОГО ОКРУГА</a:t>
              </a:r>
              <a:endParaRPr lang="ru-RU" alt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17" descr="Герб Минераловодского района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188640"/>
              <a:ext cx="59372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2915816" y="2636912"/>
            <a:ext cx="3190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«Городской (сельский) сюжет»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p.userapi.com/c639431/v639431440/4ac5d/i-X-KDe4BB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p.userapi.com/c639431/v639431440/4ac03/bPROmoD81s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p.userapi.com/c639431/v639431440/4ac1e/F6OxpHbqG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p.userapi.com/c638429/v638429752/753dc/Jb8jA6pWo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рамках проведения профилактических мероприятий «Безопасное лето - 2017» сотрудники Минераловодской Госавтоинспекции с детьми провели необычный и увлекательный «</a:t>
            </a:r>
            <a:r>
              <a:rPr lang="ru-RU" dirty="0" err="1" smtClean="0"/>
              <a:t>Квест</a:t>
            </a:r>
            <a:r>
              <a:rPr lang="ru-RU" dirty="0" smtClean="0"/>
              <a:t>» по Правилам дорожного движения. В мероприятии приняли участие 9 команд из пришкольных лагерей г. Минеральные Воды.</a:t>
            </a:r>
            <a:endParaRPr lang="ru-RU" dirty="0"/>
          </a:p>
        </p:txBody>
      </p:sp>
      <p:pic>
        <p:nvPicPr>
          <p:cNvPr id="3074" name="Picture 2" descr="http://www.obrmv.ru/files/20170801165821.gif"/>
          <p:cNvPicPr>
            <a:picLocks noChangeAspect="1" noChangeArrowheads="1"/>
          </p:cNvPicPr>
          <p:nvPr/>
        </p:nvPicPr>
        <p:blipFill>
          <a:blip r:embed="rId2" cstate="print"/>
          <a:srcRect t="38351" b="34296"/>
          <a:stretch>
            <a:fillRect/>
          </a:stretch>
        </p:blipFill>
        <p:spPr bwMode="auto">
          <a:xfrm>
            <a:off x="539552" y="1412776"/>
            <a:ext cx="8045341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рамках профилактических мероприятий «Безопасное лето – 2017» проведена акция «Берегите детей!», цель которой – убедить водителей соблюдать Правила дорожного движения, что игнорирование правил может привести к непоправимым последствиям.</a:t>
            </a:r>
            <a:endParaRPr lang="ru-RU" dirty="0"/>
          </a:p>
        </p:txBody>
      </p:sp>
      <p:pic>
        <p:nvPicPr>
          <p:cNvPr id="2050" name="Picture 2" descr="http://www.obrmv.ru/files/20170728114207.gif"/>
          <p:cNvPicPr>
            <a:picLocks noChangeAspect="1" noChangeArrowheads="1"/>
          </p:cNvPicPr>
          <p:nvPr/>
        </p:nvPicPr>
        <p:blipFill>
          <a:blip r:embed="rId2" cstate="print"/>
          <a:srcRect t="36719" b="33581"/>
          <a:stretch>
            <a:fillRect/>
          </a:stretch>
        </p:blipFill>
        <p:spPr bwMode="auto">
          <a:xfrm>
            <a:off x="539552" y="1340768"/>
            <a:ext cx="824518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obrmv.ru/files/20170808145157.gif"/>
          <p:cNvPicPr>
            <a:picLocks noChangeAspect="1" noChangeArrowheads="1"/>
          </p:cNvPicPr>
          <p:nvPr/>
        </p:nvPicPr>
        <p:blipFill>
          <a:blip r:embed="rId2" cstate="print"/>
          <a:srcRect b="55320"/>
          <a:stretch>
            <a:fillRect/>
          </a:stretch>
        </p:blipFill>
        <p:spPr bwMode="auto">
          <a:xfrm>
            <a:off x="1086" y="1700808"/>
            <a:ext cx="9142914" cy="50086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76672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 </a:t>
            </a:r>
            <a:r>
              <a:rPr lang="ru-RU" sz="4400" b="1" i="1" dirty="0" smtClean="0"/>
              <a:t>ДЕНЬ РОЖДЕНИЯ СВЕТОФОРА</a:t>
            </a:r>
            <a:endParaRPr lang="ru-RU" sz="4400" b="1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xn----dtbea5amk6d.xn--p1ai/media/k2/items/cache/f68bc1606a499c66a1eabd66e99d681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0648"/>
            <a:ext cx="5931454" cy="63071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196752"/>
            <a:ext cx="2520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Сосновый бор в селе Нагутское даже на летних каникулах под присмотром экологического клуба "Юный лесовод"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347" t="19549" r="21390" b="35756"/>
          <a:stretch>
            <a:fillRect/>
          </a:stretch>
        </p:blipFill>
        <p:spPr bwMode="auto">
          <a:xfrm>
            <a:off x="39640" y="836712"/>
            <a:ext cx="910436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pp.userapi.com/c638226/v638226337/637cd/Ea37PiArI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p.userapi.com/c638226/v638226337/637df/9UwjTpYypL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032" y="260648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Акция </a:t>
            </a:r>
            <a:r>
              <a:rPr lang="ru-RU" dirty="0"/>
              <a:t>«</a:t>
            </a:r>
            <a:r>
              <a:rPr lang="ru-RU" dirty="0" err="1"/>
              <a:t>Мульти-двор</a:t>
            </a:r>
            <a:r>
              <a:rPr lang="ru-RU" dirty="0"/>
              <a:t>» в рамках Летней оздоровительной кампании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25 августа 2017 года во дворе дома пер. Кооперативный, 24 прошла акция «</a:t>
            </a:r>
            <a:r>
              <a:rPr lang="ru-RU" dirty="0" err="1"/>
              <a:t>Мульти-двор</a:t>
            </a:r>
            <a:r>
              <a:rPr lang="ru-RU" dirty="0"/>
              <a:t>», где собралось большое количество детей и их родителей, желающих принять активное участие в развлекательной программе.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Целью акции является: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•​ Привлечение к творчеству, сплочение и формирование командного духа у детей и подростков.</a:t>
            </a:r>
            <a:br>
              <a:rPr lang="ru-RU" dirty="0"/>
            </a:br>
            <a:r>
              <a:rPr lang="ru-RU" dirty="0"/>
              <a:t>•​ Развитие новых форм содержательного досуга молодёжи в рамках профилактических мероприятий по пропаганде здорового образа жизни.</a:t>
            </a:r>
            <a:br>
              <a:rPr lang="ru-RU" dirty="0"/>
            </a:br>
            <a:r>
              <a:rPr lang="ru-RU" dirty="0"/>
              <a:t>Организатором акции выступил МБУ «Молодежный центр Минераловодского городского округа.</a:t>
            </a:r>
            <a:br>
              <a:rPr lang="ru-RU" dirty="0"/>
            </a:br>
            <a:r>
              <a:rPr lang="ru-RU" dirty="0"/>
              <a:t>Ребята и гости площадки смотрели мультфильмы на большом экране проектора. Вожатые студенческого педагогического отряда "Седьмая Волна" провели игры на свежем воздухе, а также организовали </a:t>
            </a:r>
            <a:r>
              <a:rPr lang="ru-RU" dirty="0" err="1"/>
              <a:t>флешмоб</a:t>
            </a:r>
            <a:r>
              <a:rPr lang="ru-RU" dirty="0"/>
              <a:t>, в котором приняли участие дети разных возрастов.</a:t>
            </a:r>
            <a:br>
              <a:rPr lang="ru-RU" dirty="0"/>
            </a:br>
            <a:r>
              <a:rPr lang="ru-RU" dirty="0"/>
              <a:t>Также мероприятие посетили сотрудники ГАИ, которые в преддверии начала учебного года в интересной форме напомнили детям правила дорожного движения.</a:t>
            </a:r>
            <a:br>
              <a:rPr lang="ru-RU" dirty="0"/>
            </a:br>
            <a:r>
              <a:rPr lang="ru-RU" dirty="0"/>
              <a:t>Приглашаем детей, подростков и их родителей для просмотра мультфильмов, игр на свежем воздухе и приятного времяпрепровождения.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p.userapi.com/c639431/v639431440/4ac66/MN_EJ8MQT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pp.userapi.com/c621704/v621704845/cdf2/IqbW870xi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7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pp.userapi.com/c621704/v621704845/ce0d/Gof2hpbE8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 l="30414" t="24747" r="36249" b="23165"/>
          <a:stretch>
            <a:fillRect/>
          </a:stretch>
        </p:blipFill>
        <p:spPr bwMode="auto">
          <a:xfrm>
            <a:off x="1187624" y="-7559"/>
            <a:ext cx="6984776" cy="682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126</Words>
  <Application>Microsoft Office PowerPoint</Application>
  <PresentationFormat>Экран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2017-08-29T08:34:04Z</dcterms:created>
  <dcterms:modified xsi:type="dcterms:W3CDTF">2017-08-29T14:05:54Z</dcterms:modified>
</cp:coreProperties>
</file>